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  <a:srgbClr val="3050D8"/>
    <a:srgbClr val="E50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EB95-F32B-428D-9956-B1002351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741D4-754F-490A-9924-DE818F80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3CFF1-5643-48C3-BC6F-10D6EFF9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7ED01-FFDD-4C4E-8E46-C5A9BA5E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9EEA1-9523-4E62-8D63-2FD2B58B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2831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1D75D-EC5A-4A74-AB71-B87C7C36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DF6E9-4AA1-4B70-A922-7E51F7FFB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F5253-95D3-4931-A168-AB49A1B7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DAEAA-5EB5-481E-9E82-95B51A63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EE045-E4CE-4855-A19D-988BE5B9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0379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8465A6-0D31-4E76-961F-DD7C30B89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41BF7C-1059-45C3-BD80-F5E84CF51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C39850-2327-40F2-A51D-6D87E471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93415-1FD7-469B-9F55-2357515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4FA410-C1DC-44F2-BF96-FA66D132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7969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E7727-461A-4242-AA2E-9C2ABDD4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25AD6-F817-4484-9398-2627EC55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E6521-25B4-41BD-8F8D-D0906337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C6AD0-5DB3-45A6-99B6-50ECB317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6CBBD-D573-4BA7-8518-F572896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669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13E7D-B6B2-4ABD-B7B9-EB36340F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E330B-96FF-43D6-AD46-C5ACAFB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722B83-0CD6-4304-8E20-5D5AA045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9CB54D-EF36-4CBF-A3A8-443CAFA5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F960A-F036-44B6-8B42-A003D2E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60677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BD16A-DA58-492E-93DD-79CECE8E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D92A9-BA19-44D5-9205-45C58846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C9E9B8-D482-4826-8CDF-A5743BDD4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2D277-672E-4CB5-AE74-9E6076E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9D3442-4333-4695-A24E-42A1A89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03D61-7CF2-4E24-ABD8-40EC3C42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9982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1349-48EC-4F43-BF8A-A684346D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DC2845-4B6A-4E18-AC51-988C4992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83E330-3896-4F5F-A83B-6A527610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C085E-A917-404A-AA66-264469F35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EFAD-72B2-4B81-8F61-8A4A68B01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DBD828-E278-4B70-957E-55628F81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D97D9F-5C7C-4B76-9A01-7BA7BDF8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A015CC-B881-43DC-AD49-2E927FB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263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CCD78-7CF1-408E-BD6C-F74E09E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A006D-ECE6-4415-8E52-04E96D5F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148C0D-D0D1-488F-9330-3FD7D968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CDA0BE-31A0-472A-824D-459CD90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8004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607D9B-E33B-4E9E-964B-7D692959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281174-611A-44FF-BDB2-81F76B0C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89CDDE-96FB-4B80-A5F9-04DBC50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0800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77D19-FC0B-45B6-9272-C5F3406C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8EA3A-FFA5-4546-A3C0-55DD3EF1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A8F71D-E9AE-4F0E-8E54-49172DC0F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BA8D3-8F64-43CB-9E04-2BEB59AB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59E73C-3414-4582-BD54-7C6C49D0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362D1-0F29-493B-A5CB-DA3C68AF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336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27D4-390E-4D95-A553-EA995B62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3632B4-5845-4787-A464-B3FDE4799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B4C4C9-DAE4-4D60-B54D-24D908B3A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10DFFD-0DF1-493A-9D68-7C9DBD39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FE3339-DBD8-466D-8CB2-223B099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8B9B45-8159-4714-852B-AA15D5FF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860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853B41-1123-4F0F-A9F7-9C060964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4BE7ED-7553-4774-B650-00884AD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05B7FE-F033-4516-890F-BBE324934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74C7-FCC4-4C85-93B2-F2F93103F0C9}" type="datetimeFigureOut">
              <a:rPr lang="es-UY" smtClean="0"/>
              <a:t>30/9/2019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119A6-6FB8-493B-8E27-26519890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E9336-CED9-4DD0-9AFE-10D36EB6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FE6-DE5E-4968-8F52-3919B224670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60292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57C4-9C97-4F04-8944-B8A81297F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F3272-8E55-41FF-97C5-D19E5FF02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/>
          </a:p>
        </p:txBody>
      </p:sp>
      <p:pic>
        <p:nvPicPr>
          <p:cNvPr id="5" name="bit v2">
            <a:hlinkClick r:id="" action="ppaction://media"/>
            <a:extLst>
              <a:ext uri="{FF2B5EF4-FFF2-40B4-BE49-F238E27FC236}">
                <a16:creationId xmlns:a16="http://schemas.microsoft.com/office/drawing/2014/main" id="{3A9E8B88-4394-4298-832B-6E4A410D5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7903E-C548-4E8E-871D-499702A8E272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1AB84F-67C1-4A92-A653-07F1B2CF9B46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Relevamiento de datos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F449AA-D8A4-4622-BC66-61CF8F0A992F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78110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286D4E3-B688-4765-B158-D13F4A93C807}"/>
              </a:ext>
            </a:extLst>
          </p:cNvPr>
          <p:cNvSpPr txBox="1"/>
          <p:nvPr/>
        </p:nvSpPr>
        <p:spPr>
          <a:xfrm>
            <a:off x="275724" y="1352550"/>
            <a:ext cx="116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Entrevistas no planificada y abierta [Vía telefónica o presencial]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Cuestionarios para los distintos roles 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65101B-2B22-4C8D-A36F-7F8CDB24B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1006039" y="1908466"/>
            <a:ext cx="2903087" cy="3820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9AE73F-CECB-4CEC-9996-BCE8F79D6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0"/>
          <a:stretch/>
        </p:blipFill>
        <p:spPr>
          <a:xfrm>
            <a:off x="4639443" y="1947542"/>
            <a:ext cx="2903087" cy="3820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4EF461-9832-437C-A46A-1A0B696911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8272846" y="1898207"/>
            <a:ext cx="2903087" cy="38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32E23A-FC3D-40F8-BEE0-1ECC3846C62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08798C-CC27-401E-B777-043DF277B8B1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C883DE5-61EE-47EC-9F89-5C6F3787E7B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CB087CD-EA24-4C4E-A18F-208FFCB9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4" y="2052637"/>
            <a:ext cx="54686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E6608B-B1FC-4CF4-B616-5FA2C9E8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" y="2052637"/>
            <a:ext cx="53543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9440C5-86B8-473E-974F-A052DA72F2F7}"/>
              </a:ext>
            </a:extLst>
          </p:cNvPr>
          <p:cNvSpPr txBox="1"/>
          <p:nvPr/>
        </p:nvSpPr>
        <p:spPr>
          <a:xfrm>
            <a:off x="161424" y="4998944"/>
            <a:ext cx="424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Tabla de actividades junto con controles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9183A1C-C099-4805-8AD3-3762F9487B26}"/>
              </a:ext>
            </a:extLst>
          </p:cNvPr>
          <p:cNvSpPr txBox="1"/>
          <p:nvPr/>
        </p:nvSpPr>
        <p:spPr>
          <a:xfrm>
            <a:off x="6561944" y="4998944"/>
            <a:ext cx="393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Diagrama de barras – Técnica GANTT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82B974-82B3-4E6D-B23B-C450A928187C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192456-B081-42A9-BB65-8E64C3A0ECED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9F0A02A-6F63-43A7-A98E-4BE7B94CBA4C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0E5A0E11-84C6-48B0-9A68-2588F54B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658086"/>
            <a:ext cx="4867777" cy="32058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ABC056-0151-4F97-B9AE-D12DF161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42" y="602025"/>
            <a:ext cx="4003508" cy="42680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600ED1-696E-4C4F-A165-1CF95A0B8F4B}"/>
              </a:ext>
            </a:extLst>
          </p:cNvPr>
          <p:cNvSpPr txBox="1"/>
          <p:nvPr/>
        </p:nvSpPr>
        <p:spPr>
          <a:xfrm>
            <a:off x="485799" y="4989819"/>
            <a:ext cx="68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PERT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7BA7B4-B37A-4E6D-BCC4-0CA9B24A09DC}"/>
              </a:ext>
            </a:extLst>
          </p:cNvPr>
          <p:cNvSpPr txBox="1"/>
          <p:nvPr/>
        </p:nvSpPr>
        <p:spPr>
          <a:xfrm>
            <a:off x="7331242" y="4989819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Planes de contingencia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7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19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EC7B38B-AEE9-45D6-8D12-290BE1A9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r="31698"/>
          <a:stretch/>
        </p:blipFill>
        <p:spPr>
          <a:xfrm>
            <a:off x="0" y="0"/>
            <a:ext cx="4518991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1AC4F7-776F-455F-B5BD-D079792857C3}"/>
              </a:ext>
            </a:extLst>
          </p:cNvPr>
          <p:cNvSpPr txBox="1"/>
          <p:nvPr/>
        </p:nvSpPr>
        <p:spPr>
          <a:xfrm>
            <a:off x="6802869" y="1028713"/>
            <a:ext cx="493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Sistema de Lógica y Trazabilidad Automotriz </a:t>
            </a:r>
            <a:endParaRPr lang="es-UY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CE14BE7-1CD1-41E0-AD62-51DACFE73B8C}"/>
              </a:ext>
            </a:extLst>
          </p:cNvPr>
          <p:cNvCxnSpPr/>
          <p:nvPr/>
        </p:nvCxnSpPr>
        <p:spPr>
          <a:xfrm>
            <a:off x="4856922" y="2819859"/>
            <a:ext cx="6665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5FB2E2-0F66-4AFE-B751-2528AC6ED735}"/>
              </a:ext>
            </a:extLst>
          </p:cNvPr>
          <p:cNvSpPr txBox="1"/>
          <p:nvPr/>
        </p:nvSpPr>
        <p:spPr>
          <a:xfrm>
            <a:off x="4764156" y="2892085"/>
            <a:ext cx="67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Proyecto de pasaje de grado 2019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148EF5E-AE97-47AE-82BE-7B801A6A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9" y="3670749"/>
            <a:ext cx="4732425" cy="4732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94064E-0234-49C5-B754-B58B88B6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74" y="5327374"/>
            <a:ext cx="1411356" cy="14113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634182-5741-4BB7-BE5C-3F870F12E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783" y="4128784"/>
            <a:ext cx="3808535" cy="3808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AAC72-8958-4627-8CB2-E1677F5C8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1" y="4970322"/>
            <a:ext cx="2125455" cy="21254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829E9-0B11-4856-89E9-A334901A3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31" y="4789132"/>
            <a:ext cx="2487837" cy="2487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EC8DBC5-9ECA-4B48-BFFA-8D1F7571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4469685"/>
            <a:ext cx="3048006" cy="30480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1F5C0-37AE-40A9-A26C-2060872DD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31" y="5180832"/>
            <a:ext cx="1704434" cy="17044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B88439D-C934-4DA0-ADA4-E8409C1D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7" y="1212281"/>
            <a:ext cx="1672733" cy="131850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679A0E-F013-4CA0-AFB6-4A792510BFA1}"/>
              </a:ext>
            </a:extLst>
          </p:cNvPr>
          <p:cNvCxnSpPr/>
          <p:nvPr/>
        </p:nvCxnSpPr>
        <p:spPr>
          <a:xfrm>
            <a:off x="6681739" y="1212281"/>
            <a:ext cx="0" cy="1387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650FBA-25F9-4E52-BFB2-75A3551B771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Acerca de 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nosotros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8AF937-F317-4527-9AB3-E7D42C469C39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386614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DAEEEA8-AB8E-472D-BE81-318679C3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r="32735"/>
          <a:stretch/>
        </p:blipFill>
        <p:spPr>
          <a:xfrm>
            <a:off x="6817895" y="214312"/>
            <a:ext cx="5117431" cy="64293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DDAB22-197B-40D8-BB53-6C61EABAF7FA}"/>
              </a:ext>
            </a:extLst>
          </p:cNvPr>
          <p:cNvSpPr txBox="1"/>
          <p:nvPr/>
        </p:nvSpPr>
        <p:spPr>
          <a:xfrm>
            <a:off x="256674" y="1540042"/>
            <a:ext cx="61762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software especializado en logística automotriz nacional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Sociedad de Responsabilidad Limitada 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joven, innovadora y visionaria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Parte de los creadores de soluciones informática  </a:t>
            </a:r>
            <a:endParaRPr lang="es-UY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3F32C-90D3-428B-96AF-DDDBEBFB5F68}"/>
              </a:ext>
            </a:extLst>
          </p:cNvPr>
          <p:cNvSpPr txBox="1"/>
          <p:nvPr/>
        </p:nvSpPr>
        <p:spPr>
          <a:xfrm>
            <a:off x="417095" y="4010526"/>
            <a:ext cx="5374105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principal: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Desarrollo, venta y soporte de software </a:t>
            </a:r>
          </a:p>
          <a:p>
            <a:endParaRPr lang="es-E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secundario: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Instalación y soporte de infraestructura </a:t>
            </a:r>
            <a:endParaRPr lang="es-UY" sz="1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EAF66A-5AF1-4223-A627-6B49A7874E4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692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D8EC34-01B3-496E-A0B2-11F8784E6326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4E2B7A-8FCF-4EB6-8E9D-172A81579301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Misión y visión de Bit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9D0DB45-9DA7-47A7-B456-C429EC2FC231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428324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DCC3F37-1D9B-42FE-B57C-4F6509E3A5C1}"/>
              </a:ext>
            </a:extLst>
          </p:cNvPr>
          <p:cNvSpPr txBox="1"/>
          <p:nvPr/>
        </p:nvSpPr>
        <p:spPr>
          <a:xfrm>
            <a:off x="417093" y="2131313"/>
            <a:ext cx="11149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Aprovechar las tecnologías y experiencias de nuestros empleados para proveer a la sociedad nuevas soluciones informáticas enfocadas a la logística vehicular nacional y mejorar continuamente las actuales. Brindando a nuestros clientes servicios los cuales aumenten la calidad, efectividad, transparencia y seguridad de sus productos por el precio más conveniente. 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3F9E43-C45D-4C52-92B3-0B3CC78A1226}"/>
              </a:ext>
            </a:extLst>
          </p:cNvPr>
          <p:cNvSpPr txBox="1"/>
          <p:nvPr/>
        </p:nvSpPr>
        <p:spPr>
          <a:xfrm>
            <a:off x="417092" y="4136567"/>
            <a:ext cx="1114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 parte de creadores de soluciones informáticas vinculadas con la logística vehicular, operando con solides, transparencia y efectividad ante nuestros clientes, creciendo siempre teniendo como objetivo que los servicios ofrecidos cumplan con los estándares de primera calidad, bajo un sistema de seguimiento y perfección constante. Ofreciendo a la sociedad actual y futura herramientas de logística vehicular que satisfagan sus necesidades mejorando los servicios de logística nacional.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C67D85-B281-4FD8-ABBC-E92FD4494AB9}"/>
              </a:ext>
            </a:extLst>
          </p:cNvPr>
          <p:cNvSpPr txBox="1"/>
          <p:nvPr/>
        </p:nvSpPr>
        <p:spPr>
          <a:xfrm>
            <a:off x="417093" y="1744277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Misión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45A1C8-CD34-4981-8144-8E15EBFE9C03}"/>
              </a:ext>
            </a:extLst>
          </p:cNvPr>
          <p:cNvSpPr txBox="1"/>
          <p:nvPr/>
        </p:nvSpPr>
        <p:spPr>
          <a:xfrm>
            <a:off x="417092" y="3745773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Visión 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0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23A74-F38C-42F8-9037-E5893C268D8D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1E538-6AAA-465F-8FA9-2300F9B67C9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2784E31-3CE4-49DF-B8A6-5E98B13D5D1D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266298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4E64B8-D29A-4956-96DC-67B92A9D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6325" r="12574" b="8091"/>
          <a:stretch/>
        </p:blipFill>
        <p:spPr>
          <a:xfrm>
            <a:off x="336885" y="1491918"/>
            <a:ext cx="8566484" cy="4611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A92166-AC75-4CB8-A2C8-41271BE5A682}"/>
              </a:ext>
            </a:extLst>
          </p:cNvPr>
          <p:cNvSpPr txBox="1"/>
          <p:nvPr/>
        </p:nvSpPr>
        <p:spPr>
          <a:xfrm>
            <a:off x="8903369" y="1491918"/>
            <a:ext cx="3288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Dirección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Montevideo - Soriano 1201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8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AE1302-50D4-4676-A1D0-8047D6379B40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0F2EE4-A25A-4D1B-AB17-0D7C432B96D7}"/>
              </a:ext>
            </a:extLst>
          </p:cNvPr>
          <p:cNvSpPr txBox="1"/>
          <p:nvPr/>
        </p:nvSpPr>
        <p:spPr>
          <a:xfrm>
            <a:off x="266618" y="59838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 y cargos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5E8C7B5-006A-4E94-B6D2-8D322030B3B2}"/>
              </a:ext>
            </a:extLst>
          </p:cNvPr>
          <p:cNvCxnSpPr>
            <a:cxnSpLocks/>
          </p:cNvCxnSpPr>
          <p:nvPr/>
        </p:nvCxnSpPr>
        <p:spPr>
          <a:xfrm>
            <a:off x="266618" y="1204840"/>
            <a:ext cx="324050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73BBE7-5C64-4D62-B90F-45E4831FE007}"/>
              </a:ext>
            </a:extLst>
          </p:cNvPr>
          <p:cNvSpPr txBox="1"/>
          <p:nvPr/>
        </p:nvSpPr>
        <p:spPr>
          <a:xfrm>
            <a:off x="336884" y="2649660"/>
            <a:ext cx="17695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Daniel Padrón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9B5CA-D6EB-4608-8182-3234C3D9B139}"/>
              </a:ext>
            </a:extLst>
          </p:cNvPr>
          <p:cNvSpPr txBox="1"/>
          <p:nvPr/>
        </p:nvSpPr>
        <p:spPr>
          <a:xfrm>
            <a:off x="2483239" y="2647064"/>
            <a:ext cx="22442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Salvador Pardiñas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(Subcoordinador)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14E035-1DB9-440E-B1E3-33E95F72F55F}"/>
              </a:ext>
            </a:extLst>
          </p:cNvPr>
          <p:cNvSpPr txBox="1"/>
          <p:nvPr/>
        </p:nvSpPr>
        <p:spPr>
          <a:xfrm>
            <a:off x="5104276" y="2676552"/>
            <a:ext cx="2014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Leonardo Couto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B648F-F442-443E-80EF-2ED5D494E84F}"/>
              </a:ext>
            </a:extLst>
          </p:cNvPr>
          <p:cNvSpPr txBox="1"/>
          <p:nvPr/>
        </p:nvSpPr>
        <p:spPr>
          <a:xfrm>
            <a:off x="7495763" y="2647064"/>
            <a:ext cx="20289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Tomas Camacho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86C7B-D4D4-4E43-B43A-2C9F8721F086}"/>
              </a:ext>
            </a:extLst>
          </p:cNvPr>
          <p:cNvSpPr txBox="1"/>
          <p:nvPr/>
        </p:nvSpPr>
        <p:spPr>
          <a:xfrm>
            <a:off x="9901484" y="2647064"/>
            <a:ext cx="19498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Facundo Silveti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1D0DC-792F-40DC-9BDA-86EAE2C3751B}"/>
              </a:ext>
            </a:extLst>
          </p:cNvPr>
          <p:cNvSpPr txBox="1"/>
          <p:nvPr/>
        </p:nvSpPr>
        <p:spPr>
          <a:xfrm>
            <a:off x="85166" y="5632592"/>
            <a:ext cx="2398073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de la aplicación y Shell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A17C22-D1CE-4C6E-8EA0-5DFE3832BDFC}"/>
              </a:ext>
            </a:extLst>
          </p:cNvPr>
          <p:cNvSpPr txBox="1"/>
          <p:nvPr/>
        </p:nvSpPr>
        <p:spPr>
          <a:xfrm>
            <a:off x="2644523" y="5640530"/>
            <a:ext cx="2149204" cy="7078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Análisis diseño, base de datos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E224E-3743-480A-B26C-A7025A93E6A1}"/>
              </a:ext>
            </a:extLst>
          </p:cNvPr>
          <p:cNvSpPr txBox="1"/>
          <p:nvPr/>
        </p:nvSpPr>
        <p:spPr>
          <a:xfrm>
            <a:off x="4955011" y="5640530"/>
            <a:ext cx="2259049" cy="70788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empresarial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D1008-F5C7-4258-8986-4636F8D65A5F}"/>
              </a:ext>
            </a:extLst>
          </p:cNvPr>
          <p:cNvSpPr txBox="1"/>
          <p:nvPr/>
        </p:nvSpPr>
        <p:spPr>
          <a:xfrm>
            <a:off x="7375344" y="5640530"/>
            <a:ext cx="2259049" cy="707886"/>
          </a:xfrm>
          <a:prstGeom prst="rect">
            <a:avLst/>
          </a:prstGeom>
          <a:ln w="28575">
            <a:solidFill>
              <a:srgbClr val="3050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de la red y equipos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82B769-4CB7-4EEF-B30B-C11AE92279E8}"/>
              </a:ext>
            </a:extLst>
          </p:cNvPr>
          <p:cNvSpPr txBox="1"/>
          <p:nvPr/>
        </p:nvSpPr>
        <p:spPr>
          <a:xfrm>
            <a:off x="9795677" y="5650447"/>
            <a:ext cx="2126443" cy="707886"/>
          </a:xfrm>
          <a:prstGeom prst="rect">
            <a:avLst/>
          </a:prstGeom>
          <a:ln w="28575">
            <a:solidFill>
              <a:srgbClr val="E50F3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de proyectos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7FA098F-58E9-45CE-8FAC-669383F31BBA}"/>
              </a:ext>
            </a:extLst>
          </p:cNvPr>
          <p:cNvCxnSpPr/>
          <p:nvPr/>
        </p:nvCxnSpPr>
        <p:spPr>
          <a:xfrm>
            <a:off x="670162" y="3690382"/>
            <a:ext cx="10507579" cy="0"/>
          </a:xfrm>
          <a:prstGeom prst="line">
            <a:avLst/>
          </a:prstGeom>
          <a:ln w="38100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7BA12F3-076B-4A50-9470-F0DCE650EBBA}"/>
              </a:ext>
            </a:extLst>
          </p:cNvPr>
          <p:cNvCxnSpPr/>
          <p:nvPr/>
        </p:nvCxnSpPr>
        <p:spPr>
          <a:xfrm>
            <a:off x="646306" y="4034728"/>
            <a:ext cx="10507579" cy="0"/>
          </a:xfrm>
          <a:prstGeom prst="line">
            <a:avLst/>
          </a:prstGeom>
          <a:ln w="38100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9D33D5A-A858-4987-AB25-03020E7F6814}"/>
              </a:ext>
            </a:extLst>
          </p:cNvPr>
          <p:cNvCxnSpPr/>
          <p:nvPr/>
        </p:nvCxnSpPr>
        <p:spPr>
          <a:xfrm>
            <a:off x="657724" y="4363243"/>
            <a:ext cx="105075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02D0635-D1AB-4F6D-9567-129350CC707B}"/>
              </a:ext>
            </a:extLst>
          </p:cNvPr>
          <p:cNvCxnSpPr/>
          <p:nvPr/>
        </p:nvCxnSpPr>
        <p:spPr>
          <a:xfrm>
            <a:off x="657724" y="4692037"/>
            <a:ext cx="105075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14BB656-B5E2-47F6-A9F0-C5FB30E9ACDE}"/>
              </a:ext>
            </a:extLst>
          </p:cNvPr>
          <p:cNvCxnSpPr/>
          <p:nvPr/>
        </p:nvCxnSpPr>
        <p:spPr>
          <a:xfrm>
            <a:off x="646306" y="5052286"/>
            <a:ext cx="105075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245BC7C-806E-4D4E-BE5E-B033DC4EB565}"/>
              </a:ext>
            </a:extLst>
          </p:cNvPr>
          <p:cNvCxnSpPr>
            <a:cxnSpLocks/>
          </p:cNvCxnSpPr>
          <p:nvPr/>
        </p:nvCxnSpPr>
        <p:spPr>
          <a:xfrm flipH="1">
            <a:off x="11022672" y="3680465"/>
            <a:ext cx="17499" cy="1960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C7560BE-B90D-4AFB-BA2E-100514A7F98F}"/>
              </a:ext>
            </a:extLst>
          </p:cNvPr>
          <p:cNvCxnSpPr>
            <a:cxnSpLocks/>
          </p:cNvCxnSpPr>
          <p:nvPr/>
        </p:nvCxnSpPr>
        <p:spPr>
          <a:xfrm>
            <a:off x="8509956" y="4027105"/>
            <a:ext cx="1" cy="1663170"/>
          </a:xfrm>
          <a:prstGeom prst="straightConnector1">
            <a:avLst/>
          </a:prstGeom>
          <a:ln w="28575">
            <a:solidFill>
              <a:srgbClr val="305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1823C-7A21-456C-A763-ACD2A82E67A9}"/>
              </a:ext>
            </a:extLst>
          </p:cNvPr>
          <p:cNvCxnSpPr>
            <a:cxnSpLocks/>
          </p:cNvCxnSpPr>
          <p:nvPr/>
        </p:nvCxnSpPr>
        <p:spPr>
          <a:xfrm>
            <a:off x="6123900" y="4363243"/>
            <a:ext cx="0" cy="1287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854A38-4681-48AF-8757-9C02896739F1}"/>
              </a:ext>
            </a:extLst>
          </p:cNvPr>
          <p:cNvCxnSpPr>
            <a:cxnSpLocks/>
          </p:cNvCxnSpPr>
          <p:nvPr/>
        </p:nvCxnSpPr>
        <p:spPr>
          <a:xfrm>
            <a:off x="3864852" y="4692037"/>
            <a:ext cx="0" cy="10320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5178AF6-F2DA-427A-A930-EBAD8A37FEB9}"/>
              </a:ext>
            </a:extLst>
          </p:cNvPr>
          <p:cNvCxnSpPr>
            <a:cxnSpLocks/>
          </p:cNvCxnSpPr>
          <p:nvPr/>
        </p:nvCxnSpPr>
        <p:spPr>
          <a:xfrm>
            <a:off x="1388166" y="5052286"/>
            <a:ext cx="0" cy="612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75FD23A-521F-4FBF-B559-DE59B858B494}"/>
              </a:ext>
            </a:extLst>
          </p:cNvPr>
          <p:cNvCxnSpPr>
            <a:cxnSpLocks/>
          </p:cNvCxnSpPr>
          <p:nvPr/>
        </p:nvCxnSpPr>
        <p:spPr>
          <a:xfrm>
            <a:off x="1008303" y="3289569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7F33239-076E-4069-9046-688C5F3722F3}"/>
              </a:ext>
            </a:extLst>
          </p:cNvPr>
          <p:cNvCxnSpPr>
            <a:cxnSpLocks/>
          </p:cNvCxnSpPr>
          <p:nvPr/>
        </p:nvCxnSpPr>
        <p:spPr>
          <a:xfrm>
            <a:off x="3303401" y="3289568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FE34A9-1C1E-45A2-92F2-9F0C67824DF4}"/>
              </a:ext>
            </a:extLst>
          </p:cNvPr>
          <p:cNvCxnSpPr>
            <a:cxnSpLocks/>
          </p:cNvCxnSpPr>
          <p:nvPr/>
        </p:nvCxnSpPr>
        <p:spPr>
          <a:xfrm>
            <a:off x="1181377" y="328956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774615-8C76-4685-B3CD-5785BE9AEA19}"/>
              </a:ext>
            </a:extLst>
          </p:cNvPr>
          <p:cNvCxnSpPr>
            <a:cxnSpLocks/>
          </p:cNvCxnSpPr>
          <p:nvPr/>
        </p:nvCxnSpPr>
        <p:spPr>
          <a:xfrm>
            <a:off x="3507123" y="325802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C678FC4-ED8E-466E-9609-BC98AF4F0CFA}"/>
              </a:ext>
            </a:extLst>
          </p:cNvPr>
          <p:cNvCxnSpPr>
            <a:cxnSpLocks/>
          </p:cNvCxnSpPr>
          <p:nvPr/>
        </p:nvCxnSpPr>
        <p:spPr>
          <a:xfrm flipH="1">
            <a:off x="5882744" y="3125337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B8BF987-7773-49BD-8C59-2CCBD22D6DEE}"/>
              </a:ext>
            </a:extLst>
          </p:cNvPr>
          <p:cNvCxnSpPr>
            <a:cxnSpLocks/>
          </p:cNvCxnSpPr>
          <p:nvPr/>
        </p:nvCxnSpPr>
        <p:spPr>
          <a:xfrm flipH="1">
            <a:off x="8236256" y="3090663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633D40-4ED7-4D81-8304-0772527F83F7}"/>
              </a:ext>
            </a:extLst>
          </p:cNvPr>
          <p:cNvCxnSpPr>
            <a:cxnSpLocks/>
          </p:cNvCxnSpPr>
          <p:nvPr/>
        </p:nvCxnSpPr>
        <p:spPr>
          <a:xfrm flipH="1">
            <a:off x="10671051" y="3086232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B522860-850B-4BD8-8778-9EBAF6718B8B}"/>
              </a:ext>
            </a:extLst>
          </p:cNvPr>
          <p:cNvCxnSpPr>
            <a:cxnSpLocks/>
          </p:cNvCxnSpPr>
          <p:nvPr/>
        </p:nvCxnSpPr>
        <p:spPr>
          <a:xfrm>
            <a:off x="6142094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D363309-67DC-4484-958C-E812950FE6E6}"/>
              </a:ext>
            </a:extLst>
          </p:cNvPr>
          <p:cNvCxnSpPr>
            <a:cxnSpLocks/>
          </p:cNvCxnSpPr>
          <p:nvPr/>
        </p:nvCxnSpPr>
        <p:spPr>
          <a:xfrm>
            <a:off x="1409158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F5758D2-0F8B-4F1F-99F3-3F67E97E6260}"/>
              </a:ext>
            </a:extLst>
          </p:cNvPr>
          <p:cNvCxnSpPr>
            <a:cxnSpLocks/>
          </p:cNvCxnSpPr>
          <p:nvPr/>
        </p:nvCxnSpPr>
        <p:spPr>
          <a:xfrm>
            <a:off x="3719125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1D29E0-3113-4476-8AA7-F513F0863C9B}"/>
              </a:ext>
            </a:extLst>
          </p:cNvPr>
          <p:cNvCxnSpPr>
            <a:cxnSpLocks/>
          </p:cNvCxnSpPr>
          <p:nvPr/>
        </p:nvCxnSpPr>
        <p:spPr>
          <a:xfrm>
            <a:off x="8504868" y="3125337"/>
            <a:ext cx="0" cy="52918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D8552CF-1D68-4EE6-B296-60E829633264}"/>
              </a:ext>
            </a:extLst>
          </p:cNvPr>
          <p:cNvCxnSpPr>
            <a:cxnSpLocks/>
          </p:cNvCxnSpPr>
          <p:nvPr/>
        </p:nvCxnSpPr>
        <p:spPr>
          <a:xfrm>
            <a:off x="6362733" y="3125337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5CEE283-DDE2-454A-A365-A3EB54ACF0CE}"/>
              </a:ext>
            </a:extLst>
          </p:cNvPr>
          <p:cNvCxnSpPr>
            <a:cxnSpLocks/>
          </p:cNvCxnSpPr>
          <p:nvPr/>
        </p:nvCxnSpPr>
        <p:spPr>
          <a:xfrm>
            <a:off x="8767013" y="3113285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EC452D1-5C87-4E48-817A-3AF52E10A94E}"/>
              </a:ext>
            </a:extLst>
          </p:cNvPr>
          <p:cNvCxnSpPr>
            <a:cxnSpLocks/>
          </p:cNvCxnSpPr>
          <p:nvPr/>
        </p:nvCxnSpPr>
        <p:spPr>
          <a:xfrm>
            <a:off x="10527575" y="3086232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3EC1B7A-9C37-4D5C-8E5A-5355B94B3898}"/>
              </a:ext>
            </a:extLst>
          </p:cNvPr>
          <p:cNvCxnSpPr>
            <a:cxnSpLocks/>
          </p:cNvCxnSpPr>
          <p:nvPr/>
        </p:nvCxnSpPr>
        <p:spPr>
          <a:xfrm>
            <a:off x="10933865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4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5F9724-7471-41A8-93F6-B6F5373D976E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798595-1701-4E1E-AE2E-5FEAB328D654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Producto Principal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DDE680-7293-4296-B281-651412FE6E46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63293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551A567-1BAA-4AC6-9F7A-F46CFBD4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39" y="1381835"/>
            <a:ext cx="3075535" cy="2396843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932DE4-E8F0-4508-BAA8-6D8674060951}"/>
              </a:ext>
            </a:extLst>
          </p:cNvPr>
          <p:cNvCxnSpPr/>
          <p:nvPr/>
        </p:nvCxnSpPr>
        <p:spPr>
          <a:xfrm>
            <a:off x="1187355" y="3971498"/>
            <a:ext cx="1003110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89591A-DE72-41BB-B175-4CCD93A885EB}"/>
              </a:ext>
            </a:extLst>
          </p:cNvPr>
          <p:cNvSpPr txBox="1"/>
          <p:nvPr/>
        </p:nvSpPr>
        <p:spPr>
          <a:xfrm>
            <a:off x="1187355" y="4014192"/>
            <a:ext cx="10031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STLA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Sistema de Trazabilidad y Logística Automotriz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9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6F36FC-B786-480A-B328-05A8A907C75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6A1E64-8AD9-4B7F-AFCA-D7957C48AEF2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Problemática actual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345F849-E2AC-4A41-AC14-258A814052C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248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FCFC8-1F66-4C9A-A525-C771F116D2E0}"/>
              </a:ext>
            </a:extLst>
          </p:cNvPr>
          <p:cNvSpPr txBox="1"/>
          <p:nvPr/>
        </p:nvSpPr>
        <p:spPr>
          <a:xfrm>
            <a:off x="827624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Poco control del estado del vehículo 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F7AFF-4DBB-41C2-B9FE-84358023383E}"/>
              </a:ext>
            </a:extLst>
          </p:cNvPr>
          <p:cNvSpPr txBox="1"/>
          <p:nvPr/>
        </p:nvSpPr>
        <p:spPr>
          <a:xfrm>
            <a:off x="435292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Nulo manejo de historial o difícil de encontrar 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63D7E-6BB6-48B3-92BB-28FC234225BE}"/>
              </a:ext>
            </a:extLst>
          </p:cNvPr>
          <p:cNvSpPr txBox="1"/>
          <p:nvPr/>
        </p:nvSpPr>
        <p:spPr>
          <a:xfrm>
            <a:off x="839977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Dificultad de encontrar el vehículo dentro del patio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CE67CE-87B5-4555-8C8A-CD492D58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" y="2355840"/>
            <a:ext cx="2905626" cy="29056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24B484-57F5-4847-A83D-685E7C14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584841"/>
            <a:ext cx="2577724" cy="36883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CCB1021-4CDC-40F2-86A0-EA88A9B5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4" y="3021243"/>
            <a:ext cx="4706351" cy="22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240523A-87DD-4AE5-BEB8-07A80DBCE01A}"/>
              </a:ext>
            </a:extLst>
          </p:cNvPr>
          <p:cNvSpPr txBox="1"/>
          <p:nvPr/>
        </p:nvSpPr>
        <p:spPr>
          <a:xfrm>
            <a:off x="0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0C5069-02AA-4522-8205-D0BE5C1EF9D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D8E61F-796F-4809-834D-F54B2A95B392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Ciclo de vida elegido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A7CCEF4-8C80-4007-A10C-43E2D7B0441A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43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C44BC561-7267-4611-8028-F43DF2F0CF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5" y="2199243"/>
            <a:ext cx="6336030" cy="4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58F5A58-B9F7-4D9A-9934-F45F669F0B3C}"/>
              </a:ext>
            </a:extLst>
          </p:cNvPr>
          <p:cNvSpPr txBox="1"/>
          <p:nvPr/>
        </p:nvSpPr>
        <p:spPr>
          <a:xfrm>
            <a:off x="3385887" y="1774971"/>
            <a:ext cx="542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u="sng" dirty="0">
                <a:latin typeface="Segoe UI" panose="020B0502040204020203" pitchFamily="34" charset="0"/>
                <a:cs typeface="Segoe UI" panose="020B0502040204020203" pitchFamily="34" charset="0"/>
              </a:rPr>
              <a:t>Ciclo de vida incremental </a:t>
            </a:r>
            <a:endParaRPr lang="en-US" sz="2800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03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352</Words>
  <Application>Microsoft Office PowerPoint</Application>
  <PresentationFormat>Panorámica</PresentationFormat>
  <Paragraphs>63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Segoe UI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</dc:creator>
  <cp:lastModifiedBy>Daniel</cp:lastModifiedBy>
  <cp:revision>18</cp:revision>
  <dcterms:created xsi:type="dcterms:W3CDTF">2019-09-30T04:23:38Z</dcterms:created>
  <dcterms:modified xsi:type="dcterms:W3CDTF">2019-09-30T16:39:48Z</dcterms:modified>
</cp:coreProperties>
</file>